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8577F6-9EBD-38A5-A9A7-A4F001FB8D68}" v="31" dt="2025-01-12T22:09:02.887"/>
    <p1510:client id="{DB5028B3-6F32-69A7-9272-C358566B2AFB}" v="4" dt="2025-01-12T22:04:36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2BC0-A4C2-4B87-B6C5-A21645894AF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5A6D-FB3C-4080-A072-044D86D2F70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2BC0-A4C2-4B87-B6C5-A21645894AF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5A6D-FB3C-4080-A072-044D86D2F70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2BC0-A4C2-4B87-B6C5-A21645894AF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5A6D-FB3C-4080-A072-044D86D2F70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2BC0-A4C2-4B87-B6C5-A21645894AF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5A6D-FB3C-4080-A072-044D86D2F70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2BC0-A4C2-4B87-B6C5-A21645894AF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5A6D-FB3C-4080-A072-044D86D2F70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2BC0-A4C2-4B87-B6C5-A21645894AF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5A6D-FB3C-4080-A072-044D86D2F70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2BC0-A4C2-4B87-B6C5-A21645894AF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5A6D-FB3C-4080-A072-044D86D2F70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2BC0-A4C2-4B87-B6C5-A21645894AF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5A6D-FB3C-4080-A072-044D86D2F70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2BC0-A4C2-4B87-B6C5-A21645894AF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5A6D-FB3C-4080-A072-044D86D2F70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2BC0-A4C2-4B87-B6C5-A21645894AF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5A6D-FB3C-4080-A072-044D86D2F70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2BC0-A4C2-4B87-B6C5-A21645894AF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5A6D-FB3C-4080-A072-044D86D2F70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62BC0-A4C2-4B87-B6C5-A21645894AF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5A6D-FB3C-4080-A072-044D86D2F700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Yurick\Documents\hue-hazard-logo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40000"/>
          </a:blip>
          <a:srcRect l="5208"/>
          <a:stretch>
            <a:fillRect/>
          </a:stretch>
        </p:blipFill>
        <p:spPr bwMode="auto">
          <a:xfrm>
            <a:off x="0" y="2743200"/>
            <a:ext cx="6934200" cy="1146108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4419600" cy="11430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Audio-Visual Test</a:t>
            </a:r>
          </a:p>
        </p:txBody>
      </p:sp>
      <p:pic>
        <p:nvPicPr>
          <p:cNvPr id="1026" name="Picture 2" descr="F:\Music Projects\Hue Hazard\Show\Mia First\Mia.png"/>
          <p:cNvPicPr>
            <a:picLocks noChangeAspect="1" noChangeArrowheads="1"/>
          </p:cNvPicPr>
          <p:nvPr/>
        </p:nvPicPr>
        <p:blipFill>
          <a:blip r:embed="rId3" cstate="print"/>
          <a:srcRect l="25895" t="4132" r="36639" b="58678"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</p:spPr>
      </p:pic>
      <p:pic>
        <p:nvPicPr>
          <p:cNvPr id="1027" name="Picture 3" descr="C:\Users\Yurick\Documents\hue-hazard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3151188" cy="493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Audio Snippet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Please listen to the audio snippet.</a:t>
            </a:r>
          </a:p>
          <a:p>
            <a:r>
              <a:rPr lang="en-US" sz="2000" dirty="0"/>
              <a:t>Which aesthetic best fits the music?</a:t>
            </a:r>
          </a:p>
        </p:txBody>
      </p:sp>
      <p:pic>
        <p:nvPicPr>
          <p:cNvPr id="2051" name="Picture 3" descr="C:\Users\Yurick\Desktop\design-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429000"/>
            <a:ext cx="2356483" cy="176883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052" name="Picture 4" descr="C:\Users\Yurick\Desktop\design-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1" y="3429000"/>
            <a:ext cx="2356483" cy="176883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053" name="Picture 5" descr="C:\Users\Yurick\Desktop\design-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429000"/>
            <a:ext cx="2334859" cy="17526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6294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pic>
        <p:nvPicPr>
          <p:cNvPr id="4" name="song-preview-01">
            <a:hlinkClick r:id="" action="ppaction://media"/>
            <a:extLst>
              <a:ext uri="{FF2B5EF4-FFF2-40B4-BE49-F238E27FC236}">
                <a16:creationId xmlns:a16="http://schemas.microsoft.com/office/drawing/2014/main" id="{352FFD1D-481C-AB96-E4DD-0C7C14A182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47952" y="1595042"/>
            <a:ext cx="730250" cy="7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Audio Snippet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Please listen to the audio snippet.</a:t>
            </a:r>
          </a:p>
          <a:p>
            <a:r>
              <a:rPr lang="en-US" sz="2000" dirty="0"/>
              <a:t>Which aesthetic best fits the music?</a:t>
            </a:r>
          </a:p>
        </p:txBody>
      </p:sp>
      <p:pic>
        <p:nvPicPr>
          <p:cNvPr id="2051" name="Picture 3" descr="C:\Users\Yurick\Desktop\design-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429000"/>
            <a:ext cx="2356483" cy="176883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052" name="Picture 4" descr="C:\Users\Yurick\Desktop\design-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1" y="3429000"/>
            <a:ext cx="2356483" cy="176883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053" name="Picture 5" descr="C:\Users\Yurick\Desktop\design-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429000"/>
            <a:ext cx="2334859" cy="17526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6294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pic>
        <p:nvPicPr>
          <p:cNvPr id="4" name="song-preview-02">
            <a:hlinkClick r:id="" action="ppaction://media"/>
            <a:extLst>
              <a:ext uri="{FF2B5EF4-FFF2-40B4-BE49-F238E27FC236}">
                <a16:creationId xmlns:a16="http://schemas.microsoft.com/office/drawing/2014/main" id="{AC3161D1-658B-08A2-FCC5-643E4D1BAF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37904" y="1605189"/>
            <a:ext cx="730250" cy="7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Audio Snippet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Please listen to the audio snippet.</a:t>
            </a:r>
          </a:p>
          <a:p>
            <a:r>
              <a:rPr lang="en-US" sz="2000" dirty="0"/>
              <a:t>Which aesthetic best fits the music?</a:t>
            </a:r>
          </a:p>
        </p:txBody>
      </p:sp>
      <p:pic>
        <p:nvPicPr>
          <p:cNvPr id="2051" name="Picture 3" descr="C:\Users\Yurick\Desktop\design-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429000"/>
            <a:ext cx="2356483" cy="176883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052" name="Picture 4" descr="C:\Users\Yurick\Desktop\design-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1" y="3429000"/>
            <a:ext cx="2356483" cy="176883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053" name="Picture 5" descr="C:\Users\Yurick\Desktop\design-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429000"/>
            <a:ext cx="2334859" cy="17526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6294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pic>
        <p:nvPicPr>
          <p:cNvPr id="4" name="song-preview-03">
            <a:hlinkClick r:id="" action="ppaction://media"/>
            <a:extLst>
              <a:ext uri="{FF2B5EF4-FFF2-40B4-BE49-F238E27FC236}">
                <a16:creationId xmlns:a16="http://schemas.microsoft.com/office/drawing/2014/main" id="{5A6795FE-D569-5A50-9ECC-FC8454165B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37904" y="1605189"/>
            <a:ext cx="730250" cy="7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Audio Snippet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Please listen to the audio snippet.</a:t>
            </a:r>
          </a:p>
          <a:p>
            <a:r>
              <a:rPr lang="en-US" sz="2000" dirty="0"/>
              <a:t>Which aesthetic best fits the music?</a:t>
            </a:r>
          </a:p>
        </p:txBody>
      </p:sp>
      <p:pic>
        <p:nvPicPr>
          <p:cNvPr id="2051" name="Picture 3" descr="C:\Users\Yurick\Desktop\design-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429000"/>
            <a:ext cx="2356483" cy="176883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052" name="Picture 4" descr="C:\Users\Yurick\Desktop\design-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1" y="3429000"/>
            <a:ext cx="2356483" cy="176883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053" name="Picture 5" descr="C:\Users\Yurick\Desktop\design-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429000"/>
            <a:ext cx="2334859" cy="17526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6294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pic>
        <p:nvPicPr>
          <p:cNvPr id="4" name="song-preview-04">
            <a:hlinkClick r:id="" action="ppaction://media"/>
            <a:extLst>
              <a:ext uri="{FF2B5EF4-FFF2-40B4-BE49-F238E27FC236}">
                <a16:creationId xmlns:a16="http://schemas.microsoft.com/office/drawing/2014/main" id="{6C79A1C9-D2C6-4D45-05D5-F159C3FC90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37904" y="1605189"/>
            <a:ext cx="730250" cy="7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Final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rmAutofit/>
          </a:bodyPr>
          <a:lstStyle/>
          <a:p>
            <a:r>
              <a:rPr lang="en-US" sz="2000" dirty="0"/>
              <a:t>Which aesthetic generally fits the music you’ve heard best?</a:t>
            </a:r>
          </a:p>
        </p:txBody>
      </p:sp>
      <p:pic>
        <p:nvPicPr>
          <p:cNvPr id="2051" name="Picture 3" descr="C:\Users\Yurick\Desktop\design-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429000"/>
            <a:ext cx="2356483" cy="176883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052" name="Picture 4" descr="C:\Users\Yurick\Desktop\design-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1" y="3429000"/>
            <a:ext cx="2356483" cy="176883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053" name="Picture 5" descr="C:\Users\Yurick\Desktop\design-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429000"/>
            <a:ext cx="2334859" cy="17526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6294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Yurick\Documents\hue-hazard-logo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40000"/>
          </a:blip>
          <a:srcRect l="5208"/>
          <a:stretch>
            <a:fillRect/>
          </a:stretch>
        </p:blipFill>
        <p:spPr bwMode="auto">
          <a:xfrm>
            <a:off x="0" y="2743200"/>
            <a:ext cx="6934200" cy="1146108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4419600" cy="11430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Thank You!</a:t>
            </a:r>
          </a:p>
        </p:txBody>
      </p:sp>
      <p:pic>
        <p:nvPicPr>
          <p:cNvPr id="1026" name="Picture 2" descr="F:\Music Projects\Hue Hazard\Show\Mia First\Mia.png"/>
          <p:cNvPicPr>
            <a:picLocks noChangeAspect="1" noChangeArrowheads="1"/>
          </p:cNvPicPr>
          <p:nvPr/>
        </p:nvPicPr>
        <p:blipFill>
          <a:blip r:embed="rId3" cstate="print"/>
          <a:srcRect l="25895" t="4132" r="36639" b="58678"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</p:spPr>
      </p:pic>
      <p:pic>
        <p:nvPicPr>
          <p:cNvPr id="1027" name="Picture 3" descr="C:\Users\Yurick\Documents\hue-hazard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3151188" cy="493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96</Words>
  <Application>Microsoft Office PowerPoint</Application>
  <PresentationFormat>Diavoorstelling (4:3)</PresentationFormat>
  <Paragraphs>31</Paragraphs>
  <Slides>7</Slides>
  <Notes>0</Notes>
  <HiddenSlides>0</HiddenSlides>
  <MMClips>4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 Theme</vt:lpstr>
      <vt:lpstr>PowerPoint-presentatie</vt:lpstr>
      <vt:lpstr>Audio Snippet 1</vt:lpstr>
      <vt:lpstr>Audio Snippet 2</vt:lpstr>
      <vt:lpstr>Audio Snippet 3</vt:lpstr>
      <vt:lpstr>Audio Snippet 4</vt:lpstr>
      <vt:lpstr>Final Question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Yurick Neuman</dc:creator>
  <cp:lastModifiedBy>Yurick Neuman</cp:lastModifiedBy>
  <cp:revision>25</cp:revision>
  <dcterms:created xsi:type="dcterms:W3CDTF">2025-01-10T19:44:46Z</dcterms:created>
  <dcterms:modified xsi:type="dcterms:W3CDTF">2025-01-12T22:12:18Z</dcterms:modified>
</cp:coreProperties>
</file>